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67" r:id="rId15"/>
    <p:sldId id="257" r:id="rId16"/>
    <p:sldId id="256" r:id="rId17"/>
    <p:sldId id="274" r:id="rId18"/>
    <p:sldId id="273" r:id="rId19"/>
    <p:sldId id="25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440"/>
    <a:srgbClr val="1A1A2D"/>
    <a:srgbClr val="66B4F9"/>
    <a:srgbClr val="C8C7C6"/>
    <a:srgbClr val="494642"/>
    <a:srgbClr val="6C6966"/>
    <a:srgbClr val="F8CAC2"/>
    <a:srgbClr val="E85136"/>
    <a:srgbClr val="3062D7"/>
    <a:srgbClr val="C1D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6"/>
  </p:normalViewPr>
  <p:slideViewPr>
    <p:cSldViewPr snapToGrid="0" snapToObjects="1">
      <p:cViewPr>
        <p:scale>
          <a:sx n="123" d="100"/>
          <a:sy n="123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22497-EE82-AE4C-AF1C-3DC6F84C6AD4}" type="datetimeFigureOut">
              <a:rPr lang="en-US" smtClean="0"/>
              <a:t>6/26/22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C99B7-38CB-BD4C-A7F4-859D3EDBE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5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7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2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1E4A-14D3-4A70-057B-983BEA6BA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F6DBF-A8BD-340C-591F-7AA14F771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6488A-821F-31DE-704B-975719B0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BA63-00C4-6A11-F399-FDB83654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B75B-3C9A-7D36-F05A-09094CD4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0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26CF-3916-0837-2A58-3837476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9933E-369E-C1AB-1C90-1B1C10B08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FC0C-1D21-E1A3-E77B-49547ADE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D8C46-9CEF-54E0-7FDA-57DF5E3F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A86A-9816-0803-F1D6-287F78DA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0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23198-EF70-83FD-8B8D-BABDC3B92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75192-5A5F-1E24-10CF-D6DA253F1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835F-41F4-007D-05A8-D54791A7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D9EA-1D0A-0FDB-41BA-E7186F33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96DE-542D-6FE6-3747-80F1794B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0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1223-8E62-542B-4866-844BD5FD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8C0B-9402-2156-7506-58A5FEE5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1AA1B-CBFE-878D-9BD4-FDCE5C1D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802B-6058-B4B8-9B85-2655C991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F9C29-7D48-8D13-7DF1-CD5DBFF3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D9C2-2E3D-82CE-62A4-B6E23260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4E72B-A0F4-D2AA-936F-C35F52D78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B537-6921-EE44-7821-4F4529D6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AB5E-5EE4-43C1-2415-10D92336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9454-ED09-5D82-38FD-F4DF8CE1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8E27-0D33-F585-94D3-214E296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B50E-D156-95A8-3E31-A9B0131D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25AC8-2EA2-8F66-7AAE-4B9C61968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3F9C-4117-2488-1B3A-5A1E37C0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50B00-B1F2-3B0A-FC3B-0C80016A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C41E-8BB9-576D-3397-B515308F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B6F-BC66-0C8C-DC40-056C57C2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529CB-C1C2-4651-A87B-E3F183781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9DDF7-07DF-18A3-27D9-FACB76802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0C85F-EB5E-A042-C9B1-FCCCA3F5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08384-DD17-80D5-D2DC-73D846707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C82E-11A1-C108-43CC-8E6BC08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2B90D-988F-9497-1EC8-C3F85CE2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0EC2B-3E91-D046-2963-903F3365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0676-56F5-F679-E7DD-39251907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DCADB-A50D-56BE-DC91-EF20EC5D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5AF0F-E3AF-93AC-DE5D-33CA1D2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70B7-A9DF-2FE2-7DF4-82BC1D05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9EFE5-C297-2E95-6E1E-E5CDE03A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4FF7F-7851-5A2E-E09F-720BED0A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AAA45-0680-061E-6717-D21FA151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D5A4-61EB-77D9-0045-AA302BBC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64A-01D4-FDAA-D74A-50DFD290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144F1-C244-46A5-F7E2-1DEDB7F88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C6CD9-08D2-0135-E353-A54977E7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6ACE0-12F4-D32A-3E28-E50274F1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6173A-072D-7A08-1635-4DE5E4EE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AE5F-E052-585D-0D61-483A92EC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100FE-1BE6-3664-DBFC-CBBA87376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2261-63BF-D933-B301-260414F1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9261-B113-792D-02E6-BDEDB595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C2A85-4EC0-510B-0286-B3D569CC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68357-97B8-5CEB-D13E-48D4919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A60E9-CE09-1267-556D-D5833EAA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F882-1680-2EB0-906D-043C6D19C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3FD9-3145-DE88-9F2D-720FE90FF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C3F3-7920-014E-ADED-51B12E54D545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BF0D-22D5-5EFC-4170-B19560131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9EE8-DE3D-85AB-2008-E0271ACD2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CBEAD-28A8-DF6B-6635-13ED788F604A}"/>
              </a:ext>
            </a:extLst>
          </p:cNvPr>
          <p:cNvSpPr txBox="1"/>
          <p:nvPr/>
        </p:nvSpPr>
        <p:spPr>
          <a:xfrm>
            <a:off x="3289139" y="1690062"/>
            <a:ext cx="56137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M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a</a:t>
            </a:r>
            <a:r>
              <a:rPr lang="en-US" sz="8800" b="1" dirty="0">
                <a:solidFill>
                  <a:srgbClr val="FFA700"/>
                </a:solidFill>
                <a:latin typeface="Product Sans" panose="020B0403030502040203" pitchFamily="34" charset="0"/>
              </a:rPr>
              <a:t>t</a:t>
            </a:r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e</a:t>
            </a:r>
            <a:r>
              <a:rPr lang="en-US" sz="8800" b="1" dirty="0">
                <a:solidFill>
                  <a:srgbClr val="008744"/>
                </a:solidFill>
                <a:latin typeface="Product Sans" panose="020B0403030502040203" pitchFamily="34" charset="0"/>
              </a:rPr>
              <a:t>r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i</a:t>
            </a:r>
            <a:r>
              <a:rPr lang="en-US" sz="8800" b="1" dirty="0">
                <a:solidFill>
                  <a:srgbClr val="FFA700"/>
                </a:solidFill>
                <a:latin typeface="Product Sans" panose="020B0403030502040203" pitchFamily="34" charset="0"/>
              </a:rPr>
              <a:t>a</a:t>
            </a:r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l</a:t>
            </a:r>
            <a:r>
              <a:rPr lang="en-US" sz="8800" b="1" dirty="0">
                <a:latin typeface="Product Sans" panose="020B0403030502040203" pitchFamily="34" charset="0"/>
              </a:rPr>
              <a:t> 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Design 3</a:t>
            </a:r>
            <a:endParaRPr lang="en-US" sz="4400" i="1" dirty="0">
              <a:solidFill>
                <a:srgbClr val="2A3024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01A39-52CB-B582-7CE5-FB2C6740D7D9}"/>
              </a:ext>
            </a:extLst>
          </p:cNvPr>
          <p:cNvSpPr txBox="1"/>
          <p:nvPr/>
        </p:nvSpPr>
        <p:spPr>
          <a:xfrm>
            <a:off x="5054049" y="4732397"/>
            <a:ext cx="32428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i="1" dirty="0">
                <a:solidFill>
                  <a:srgbClr val="2A3024"/>
                </a:solidFill>
                <a:latin typeface="Product Sans" panose="020B0403030502040203" pitchFamily="34" charset="0"/>
              </a:rPr>
              <a:t>Color Guidelines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1440D2-9E5E-67EC-284B-EB693883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54" y="4623186"/>
            <a:ext cx="803195" cy="8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5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ape scale showing all 7 levels for rounded and cut corner styles">
            <a:extLst>
              <a:ext uri="{FF2B5EF4-FFF2-40B4-BE49-F238E27FC236}">
                <a16:creationId xmlns:a16="http://schemas.microsoft.com/office/drawing/2014/main" id="{C3278E0F-C3F6-0569-CA29-210E6DCA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62812" cy="47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9D2958-03D9-5E0B-6A1E-72E563F23DC2}"/>
              </a:ext>
            </a:extLst>
          </p:cNvPr>
          <p:cNvSpPr/>
          <p:nvPr/>
        </p:nvSpPr>
        <p:spPr>
          <a:xfrm>
            <a:off x="1346257" y="4791919"/>
            <a:ext cx="1570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1. None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2. Extra small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3. Small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4. Medium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5. Large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6. Extra large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7. Full 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  <p:pic>
        <p:nvPicPr>
          <p:cNvPr id="4100" name="Picture 4" descr="4 shapes illustrating symmetrical and asymmetrical styles">
            <a:extLst>
              <a:ext uri="{FF2B5EF4-FFF2-40B4-BE49-F238E27FC236}">
                <a16:creationId xmlns:a16="http://schemas.microsoft.com/office/drawing/2014/main" id="{BFB22EBC-CC55-E2C8-8057-5DBD0B6B7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2" r="26846"/>
          <a:stretch/>
        </p:blipFill>
        <p:spPr bwMode="auto">
          <a:xfrm>
            <a:off x="4654686" y="343734"/>
            <a:ext cx="2882627" cy="41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ounded shape and cut corner shape">
            <a:extLst>
              <a:ext uri="{FF2B5EF4-FFF2-40B4-BE49-F238E27FC236}">
                <a16:creationId xmlns:a16="http://schemas.microsoft.com/office/drawing/2014/main" id="{12389496-063D-9715-3D32-2DDBFFB5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r="30506"/>
          <a:stretch/>
        </p:blipFill>
        <p:spPr bwMode="auto">
          <a:xfrm>
            <a:off x="7929186" y="343734"/>
            <a:ext cx="4016485" cy="41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784B99-F0DE-6DBB-02F2-DEDF182E4BD1}"/>
              </a:ext>
            </a:extLst>
          </p:cNvPr>
          <p:cNvSpPr/>
          <p:nvPr/>
        </p:nvSpPr>
        <p:spPr>
          <a:xfrm>
            <a:off x="5198277" y="4791919"/>
            <a:ext cx="1795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1. Extra small top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2. Large top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3. Large end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4. Extra large top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48043-B055-8FC9-A324-BA0FF0ACBE22}"/>
              </a:ext>
            </a:extLst>
          </p:cNvPr>
          <p:cNvSpPr/>
          <p:nvPr/>
        </p:nvSpPr>
        <p:spPr>
          <a:xfrm>
            <a:off x="9072223" y="4791919"/>
            <a:ext cx="1730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1. Rounded corner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2. Cut corner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86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D269DB-265A-9E3F-ECEB-78EDA6C3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73" y="0"/>
            <a:ext cx="738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5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 numbering the 9 types of buttons">
            <a:extLst>
              <a:ext uri="{FF2B5EF4-FFF2-40B4-BE49-F238E27FC236}">
                <a16:creationId xmlns:a16="http://schemas.microsoft.com/office/drawing/2014/main" id="{A90295A9-DCC9-8CEB-8EF8-6E0FDD13B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B0368-C6C2-AB77-D3B3-954897115E36}"/>
              </a:ext>
            </a:extLst>
          </p:cNvPr>
          <p:cNvSpPr txBox="1"/>
          <p:nvPr/>
        </p:nvSpPr>
        <p:spPr>
          <a:xfrm>
            <a:off x="8704162" y="2136338"/>
            <a:ext cx="32872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Elevated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Filled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Filled Tonal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Outlined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Text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Icon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Segmented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Floating Action Button (FAB)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Extended FAB</a:t>
            </a:r>
          </a:p>
        </p:txBody>
      </p:sp>
    </p:spTree>
    <p:extLst>
      <p:ext uri="{BB962C8B-B14F-4D97-AF65-F5344CB8AC3E}">
        <p14:creationId xmlns:p14="http://schemas.microsoft.com/office/powerpoint/2010/main" val="42677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8C16A7-B0DB-C626-39C9-44EBC323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07" y="360825"/>
            <a:ext cx="5051786" cy="61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5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41000">
              <a:srgbClr val="DFF6FF"/>
            </a:gs>
            <a:gs pos="83000">
              <a:srgbClr val="1461DF"/>
            </a:gs>
            <a:gs pos="100000">
              <a:srgbClr val="1A1A2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1FF-4DA3-86FB-DB68-E8BE9D4E9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5837"/>
            <a:ext cx="9144000" cy="3866326"/>
          </a:xfrm>
        </p:spPr>
        <p:txBody>
          <a:bodyPr anchor="ctr">
            <a:noAutofit/>
          </a:bodyPr>
          <a:lstStyle/>
          <a:p>
            <a:r>
              <a:rPr lang="en-US" sz="28700" dirty="0">
                <a:solidFill>
                  <a:srgbClr val="1A1A2E"/>
                </a:solidFill>
                <a:latin typeface="Alien Mine" panose="02000000000000020000" pitchFamily="2" charset="0"/>
              </a:rPr>
              <a:t>UE</a:t>
            </a:r>
          </a:p>
        </p:txBody>
      </p:sp>
    </p:spTree>
    <p:extLst>
      <p:ext uri="{BB962C8B-B14F-4D97-AF65-F5344CB8AC3E}">
        <p14:creationId xmlns:p14="http://schemas.microsoft.com/office/powerpoint/2010/main" val="46330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F6A6CA3-5E99-0B28-7254-7D31B889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17" y="0"/>
            <a:ext cx="554156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37C7B5-3E97-890C-D8B4-0853206B0589}"/>
              </a:ext>
            </a:extLst>
          </p:cNvPr>
          <p:cNvSpPr/>
          <p:nvPr/>
        </p:nvSpPr>
        <p:spPr>
          <a:xfrm>
            <a:off x="10058400" y="533400"/>
            <a:ext cx="5842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146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Primary</a:t>
            </a:r>
          </a:p>
          <a:p>
            <a:endParaRPr lang="en-US" dirty="0">
              <a:solidFill>
                <a:srgbClr val="EEEEEE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#2E60D7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461DF"/>
                </a:solidFill>
                <a:latin typeface="Cairo Medium" pitchFamily="2" charset="-78"/>
                <a:cs typeface="Cairo Medium" pitchFamily="2" charset="-78"/>
              </a:rPr>
              <a:t>On Primary</a:t>
            </a:r>
          </a:p>
          <a:p>
            <a:endParaRPr lang="en-US" dirty="0">
              <a:solidFill>
                <a:srgbClr val="1461DF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1461DF"/>
                </a:solidFill>
                <a:latin typeface="Cairo Medium" pitchFamily="2" charset="-78"/>
                <a:cs typeface="Cairo Medium" pitchFamily="2" charset="-78"/>
              </a:rPr>
              <a:t>#EEEEEE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7" y="360948"/>
            <a:ext cx="2153653" cy="1371600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Primary Container</a:t>
            </a:r>
          </a:p>
          <a:p>
            <a:endParaRPr lang="en-US" dirty="0">
              <a:solidFill>
                <a:srgbClr val="1A1A2E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#E3F5FE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On Primary Container</a:t>
            </a:r>
          </a:p>
          <a:p>
            <a:endParaRPr lang="en-US" dirty="0">
              <a:solidFill>
                <a:srgbClr val="DFF6FF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#1A1A2D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874418"/>
            <a:ext cx="2153653" cy="808121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874418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5" y="1879732"/>
            <a:ext cx="2153653" cy="808121"/>
          </a:xfrm>
          <a:prstGeom prst="roundRect">
            <a:avLst/>
          </a:prstGeom>
          <a:solidFill>
            <a:srgbClr val="8B0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879732"/>
            <a:ext cx="2887579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8B080F"/>
                </a:solidFill>
                <a:latin typeface="Cairo Medium" pitchFamily="2" charset="-78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794332"/>
            <a:ext cx="2153653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794332"/>
            <a:ext cx="2153653" cy="808121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5" y="2804960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A1311"/>
                </a:solidFill>
                <a:latin typeface="Cairo Medium" pitchFamily="2" charset="-78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04960"/>
            <a:ext cx="2887579" cy="808121"/>
          </a:xfrm>
          <a:prstGeom prst="roundRect">
            <a:avLst/>
          </a:prstGeom>
          <a:solidFill>
            <a:srgbClr val="DA1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14246"/>
            <a:ext cx="2153653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14246"/>
            <a:ext cx="2153653" cy="808121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5" y="3730188"/>
            <a:ext cx="2153653" cy="808121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30188"/>
            <a:ext cx="2887579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B58B6"/>
                </a:solidFill>
                <a:latin typeface="Cairo Medium" pitchFamily="2" charset="-78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34162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3" y="4634162"/>
            <a:ext cx="2153653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5" y="4655416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655416"/>
            <a:ext cx="2887579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Cairo Medium" pitchFamily="2" charset="-78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580646"/>
            <a:ext cx="4616115" cy="808121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5" y="5580646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580646"/>
            <a:ext cx="2887579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Surface Variant</a:t>
            </a:r>
          </a:p>
        </p:txBody>
      </p:sp>
    </p:spTree>
    <p:extLst>
      <p:ext uri="{BB962C8B-B14F-4D97-AF65-F5344CB8AC3E}">
        <p14:creationId xmlns:p14="http://schemas.microsoft.com/office/powerpoint/2010/main" val="245976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FED002-98EB-2AC8-AABF-7D1022BAE023}"/>
              </a:ext>
            </a:extLst>
          </p:cNvPr>
          <p:cNvSpPr/>
          <p:nvPr/>
        </p:nvSpPr>
        <p:spPr>
          <a:xfrm>
            <a:off x="536448" y="797892"/>
            <a:ext cx="567159" cy="567159"/>
          </a:xfrm>
          <a:prstGeom prst="ellipse">
            <a:avLst/>
          </a:prstGeom>
          <a:solidFill>
            <a:srgbClr val="146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988ACD-15E0-1914-2DA1-4BE238982DF2}"/>
              </a:ext>
            </a:extLst>
          </p:cNvPr>
          <p:cNvSpPr/>
          <p:nvPr/>
        </p:nvSpPr>
        <p:spPr>
          <a:xfrm>
            <a:off x="1724628" y="738571"/>
            <a:ext cx="625033" cy="685800"/>
          </a:xfrm>
          <a:prstGeom prst="rect">
            <a:avLst/>
          </a:prstGeom>
          <a:solidFill>
            <a:srgbClr val="146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5DF8A-2F5D-0374-610A-C638001278B6}"/>
              </a:ext>
            </a:extLst>
          </p:cNvPr>
          <p:cNvSpPr/>
          <p:nvPr/>
        </p:nvSpPr>
        <p:spPr>
          <a:xfrm>
            <a:off x="2349655" y="738571"/>
            <a:ext cx="625033" cy="685800"/>
          </a:xfrm>
          <a:prstGeom prst="rect">
            <a:avLst/>
          </a:prstGeom>
          <a:solidFill>
            <a:srgbClr val="1461DF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67318-E346-062A-F672-6FC9A4DACDD3}"/>
              </a:ext>
            </a:extLst>
          </p:cNvPr>
          <p:cNvSpPr/>
          <p:nvPr/>
        </p:nvSpPr>
        <p:spPr>
          <a:xfrm>
            <a:off x="2974682" y="738571"/>
            <a:ext cx="625033" cy="685800"/>
          </a:xfrm>
          <a:prstGeom prst="rect">
            <a:avLst/>
          </a:prstGeom>
          <a:solidFill>
            <a:srgbClr val="1461DF">
              <a:alpha val="9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28C552-3867-67D4-79F9-241ED7E913CB}"/>
              </a:ext>
            </a:extLst>
          </p:cNvPr>
          <p:cNvSpPr/>
          <p:nvPr/>
        </p:nvSpPr>
        <p:spPr>
          <a:xfrm>
            <a:off x="3599709" y="739333"/>
            <a:ext cx="625033" cy="690063"/>
          </a:xfrm>
          <a:prstGeom prst="rect">
            <a:avLst/>
          </a:prstGeom>
          <a:solidFill>
            <a:srgbClr val="1461D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30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C6ABF-4E4D-DF01-7504-966EBEFF1F19}"/>
              </a:ext>
            </a:extLst>
          </p:cNvPr>
          <p:cNvSpPr/>
          <p:nvPr/>
        </p:nvSpPr>
        <p:spPr>
          <a:xfrm>
            <a:off x="4224736" y="741464"/>
            <a:ext cx="625033" cy="685800"/>
          </a:xfrm>
          <a:prstGeom prst="rect">
            <a:avLst/>
          </a:prstGeom>
          <a:solidFill>
            <a:srgbClr val="1461DF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1BEDD-AA7F-0BBA-688A-A49B262EDA1B}"/>
              </a:ext>
            </a:extLst>
          </p:cNvPr>
          <p:cNvSpPr/>
          <p:nvPr/>
        </p:nvSpPr>
        <p:spPr>
          <a:xfrm>
            <a:off x="4849762" y="738571"/>
            <a:ext cx="625033" cy="685800"/>
          </a:xfrm>
          <a:prstGeom prst="rect">
            <a:avLst/>
          </a:prstGeom>
          <a:solidFill>
            <a:srgbClr val="1461DF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B3823-13E9-3925-2972-751C39996423}"/>
              </a:ext>
            </a:extLst>
          </p:cNvPr>
          <p:cNvSpPr/>
          <p:nvPr/>
        </p:nvSpPr>
        <p:spPr>
          <a:xfrm>
            <a:off x="5474789" y="738571"/>
            <a:ext cx="625033" cy="685800"/>
          </a:xfrm>
          <a:prstGeom prst="rect">
            <a:avLst/>
          </a:prstGeom>
          <a:solidFill>
            <a:srgbClr val="1461DF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60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AF402C-9DF9-1F73-26AC-144D2902FB7D}"/>
              </a:ext>
            </a:extLst>
          </p:cNvPr>
          <p:cNvSpPr/>
          <p:nvPr/>
        </p:nvSpPr>
        <p:spPr>
          <a:xfrm>
            <a:off x="6099816" y="740172"/>
            <a:ext cx="625033" cy="685800"/>
          </a:xfrm>
          <a:prstGeom prst="rect">
            <a:avLst/>
          </a:prstGeom>
          <a:solidFill>
            <a:srgbClr val="1461D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8E405-092B-0B13-0A08-181A15730486}"/>
              </a:ext>
            </a:extLst>
          </p:cNvPr>
          <p:cNvSpPr/>
          <p:nvPr/>
        </p:nvSpPr>
        <p:spPr>
          <a:xfrm>
            <a:off x="6724843" y="740172"/>
            <a:ext cx="625033" cy="685800"/>
          </a:xfrm>
          <a:prstGeom prst="rect">
            <a:avLst/>
          </a:prstGeom>
          <a:solidFill>
            <a:srgbClr val="1461DF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80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887D3-737A-2189-D878-47353D6FD38C}"/>
              </a:ext>
            </a:extLst>
          </p:cNvPr>
          <p:cNvSpPr/>
          <p:nvPr/>
        </p:nvSpPr>
        <p:spPr>
          <a:xfrm>
            <a:off x="7349870" y="740172"/>
            <a:ext cx="625033" cy="685800"/>
          </a:xfrm>
          <a:prstGeom prst="rect">
            <a:avLst/>
          </a:prstGeom>
          <a:solidFill>
            <a:srgbClr val="1461DF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90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E9D13C-9F54-4D47-579E-A04ADC49297F}"/>
              </a:ext>
            </a:extLst>
          </p:cNvPr>
          <p:cNvSpPr/>
          <p:nvPr/>
        </p:nvSpPr>
        <p:spPr>
          <a:xfrm>
            <a:off x="7974897" y="740172"/>
            <a:ext cx="625033" cy="685800"/>
          </a:xfrm>
          <a:prstGeom prst="rect">
            <a:avLst/>
          </a:prstGeom>
          <a:solidFill>
            <a:srgbClr val="1461DF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95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642656-4C91-32DF-B3C5-219074EB0AB5}"/>
              </a:ext>
            </a:extLst>
          </p:cNvPr>
          <p:cNvSpPr/>
          <p:nvPr/>
        </p:nvSpPr>
        <p:spPr>
          <a:xfrm>
            <a:off x="8599924" y="745197"/>
            <a:ext cx="625033" cy="685800"/>
          </a:xfrm>
          <a:prstGeom prst="rect">
            <a:avLst/>
          </a:prstGeom>
          <a:solidFill>
            <a:srgbClr val="1461DF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99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11BAF8-29AB-3619-D8B6-B24442633B9C}"/>
              </a:ext>
            </a:extLst>
          </p:cNvPr>
          <p:cNvSpPr/>
          <p:nvPr/>
        </p:nvSpPr>
        <p:spPr>
          <a:xfrm>
            <a:off x="9224946" y="743596"/>
            <a:ext cx="625033" cy="685800"/>
          </a:xfrm>
          <a:prstGeom prst="rect">
            <a:avLst/>
          </a:prstGeom>
          <a:solidFill>
            <a:srgbClr val="1461DF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461DF"/>
                </a:solidFill>
                <a:latin typeface="Klavika Regular" panose="02000506040000020004" pitchFamily="2" charset="77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F1044-B798-56F6-5B90-7B512B9E0677}"/>
              </a:ext>
            </a:extLst>
          </p:cNvPr>
          <p:cNvSpPr txBox="1"/>
          <p:nvPr/>
        </p:nvSpPr>
        <p:spPr>
          <a:xfrm rot="16200000">
            <a:off x="1509790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#1461DF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8C4778-6BBC-6F05-137D-632A6B5BC115}"/>
              </a:ext>
            </a:extLst>
          </p:cNvPr>
          <p:cNvSpPr txBox="1"/>
          <p:nvPr/>
        </p:nvSpPr>
        <p:spPr>
          <a:xfrm rot="16200000">
            <a:off x="2134818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#3062D7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A9F2FF-A088-B19E-C7BB-09CE9EC5096E}"/>
              </a:ext>
            </a:extLst>
          </p:cNvPr>
          <p:cNvSpPr txBox="1"/>
          <p:nvPr/>
        </p:nvSpPr>
        <p:spPr>
          <a:xfrm rot="16200000">
            <a:off x="2704669" y="1793690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#3868DA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A4B274-E0BC-E6D0-1932-71052426E288}"/>
              </a:ext>
            </a:extLst>
          </p:cNvPr>
          <p:cNvSpPr txBox="1"/>
          <p:nvPr/>
        </p:nvSpPr>
        <p:spPr>
          <a:xfrm rot="16200000">
            <a:off x="3384866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#4370DB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3FE10-6FF1-07E8-F232-F3E32BE75E6E}"/>
              </a:ext>
            </a:extLst>
          </p:cNvPr>
          <p:cNvSpPr txBox="1"/>
          <p:nvPr/>
        </p:nvSpPr>
        <p:spPr>
          <a:xfrm rot="16200000">
            <a:off x="4009890" y="1731891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#5880DF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5FE7D-610C-E624-F707-87BA560F2B46}"/>
              </a:ext>
            </a:extLst>
          </p:cNvPr>
          <p:cNvSpPr txBox="1"/>
          <p:nvPr/>
        </p:nvSpPr>
        <p:spPr>
          <a:xfrm rot="16200000">
            <a:off x="4634916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#6D90E3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8B2B25-6592-1AF1-53F3-F34D9D2EB75F}"/>
              </a:ext>
            </a:extLst>
          </p:cNvPr>
          <p:cNvSpPr txBox="1"/>
          <p:nvPr/>
        </p:nvSpPr>
        <p:spPr>
          <a:xfrm rot="16200000">
            <a:off x="5258813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#819FE7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4235FC-B88F-55C7-90F9-9A9BC657C796}"/>
              </a:ext>
            </a:extLst>
          </p:cNvPr>
          <p:cNvSpPr txBox="1"/>
          <p:nvPr/>
        </p:nvSpPr>
        <p:spPr>
          <a:xfrm rot="16200000">
            <a:off x="5828657" y="1793690"/>
            <a:ext cx="1165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#96AFEB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2EBD3B-D578-07B8-D30A-9F1E271B8AF8}"/>
              </a:ext>
            </a:extLst>
          </p:cNvPr>
          <p:cNvSpPr txBox="1"/>
          <p:nvPr/>
        </p:nvSpPr>
        <p:spPr>
          <a:xfrm rot="16200000">
            <a:off x="6453673" y="1793689"/>
            <a:ext cx="116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#ABBFEF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572D-7F5D-61F4-84AB-7E576C7E350E}"/>
              </a:ext>
            </a:extLst>
          </p:cNvPr>
          <p:cNvSpPr txBox="1"/>
          <p:nvPr/>
        </p:nvSpPr>
        <p:spPr>
          <a:xfrm rot="16200000">
            <a:off x="7133861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#C1D0F2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8A3EBB-9D40-F03F-C69A-B7FE0CE9505E}"/>
              </a:ext>
            </a:extLst>
          </p:cNvPr>
          <p:cNvSpPr txBox="1"/>
          <p:nvPr/>
        </p:nvSpPr>
        <p:spPr>
          <a:xfrm rot="16200000">
            <a:off x="7700409" y="1793689"/>
            <a:ext cx="1165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#D5DFF7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1EA29-0287-BFD1-C0BD-B3C15F5FFC8E}"/>
              </a:ext>
            </a:extLst>
          </p:cNvPr>
          <p:cNvSpPr txBox="1"/>
          <p:nvPr/>
        </p:nvSpPr>
        <p:spPr>
          <a:xfrm rot="16200000">
            <a:off x="8380596" y="1731891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#EBF0FB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A42DB4-0ED5-0933-4B67-6DF772773EA7}"/>
              </a:ext>
            </a:extLst>
          </p:cNvPr>
          <p:cNvSpPr txBox="1"/>
          <p:nvPr/>
        </p:nvSpPr>
        <p:spPr>
          <a:xfrm rot="16200000">
            <a:off x="9010108" y="1738517"/>
            <a:ext cx="105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#FFFFFF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4FF07B-B423-243E-F287-432A921B9139}"/>
              </a:ext>
            </a:extLst>
          </p:cNvPr>
          <p:cNvSpPr/>
          <p:nvPr/>
        </p:nvSpPr>
        <p:spPr>
          <a:xfrm>
            <a:off x="536447" y="2861841"/>
            <a:ext cx="567159" cy="567159"/>
          </a:xfrm>
          <a:prstGeom prst="ellipse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CF5B6C-5FFB-9547-D867-A457E20D7D87}"/>
              </a:ext>
            </a:extLst>
          </p:cNvPr>
          <p:cNvSpPr/>
          <p:nvPr/>
        </p:nvSpPr>
        <p:spPr>
          <a:xfrm>
            <a:off x="1724628" y="2803634"/>
            <a:ext cx="625033" cy="685800"/>
          </a:xfrm>
          <a:prstGeom prst="rect">
            <a:avLst/>
          </a:prstGeom>
          <a:solidFill>
            <a:srgbClr val="FC3D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A34ED-5533-AE93-1737-5B6302DED57F}"/>
              </a:ext>
            </a:extLst>
          </p:cNvPr>
          <p:cNvSpPr/>
          <p:nvPr/>
        </p:nvSpPr>
        <p:spPr>
          <a:xfrm>
            <a:off x="2349655" y="2803634"/>
            <a:ext cx="625033" cy="685800"/>
          </a:xfrm>
          <a:prstGeom prst="rect">
            <a:avLst/>
          </a:prstGeom>
          <a:solidFill>
            <a:srgbClr val="FC3D21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10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5E644-2447-8502-11B0-744DC3CA30C3}"/>
              </a:ext>
            </a:extLst>
          </p:cNvPr>
          <p:cNvSpPr/>
          <p:nvPr/>
        </p:nvSpPr>
        <p:spPr>
          <a:xfrm>
            <a:off x="2974682" y="2803634"/>
            <a:ext cx="625033" cy="685800"/>
          </a:xfrm>
          <a:prstGeom prst="rect">
            <a:avLst/>
          </a:prstGeom>
          <a:solidFill>
            <a:srgbClr val="FC3D21">
              <a:alpha val="9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20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A309B8-107A-44CB-0507-BCECD0369F5F}"/>
              </a:ext>
            </a:extLst>
          </p:cNvPr>
          <p:cNvSpPr/>
          <p:nvPr/>
        </p:nvSpPr>
        <p:spPr>
          <a:xfrm>
            <a:off x="3599709" y="2804396"/>
            <a:ext cx="625033" cy="690063"/>
          </a:xfrm>
          <a:prstGeom prst="rect">
            <a:avLst/>
          </a:prstGeom>
          <a:solidFill>
            <a:srgbClr val="FC3D21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30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209AC3-6B12-F064-EEF4-FD421D5A4670}"/>
              </a:ext>
            </a:extLst>
          </p:cNvPr>
          <p:cNvSpPr/>
          <p:nvPr/>
        </p:nvSpPr>
        <p:spPr>
          <a:xfrm>
            <a:off x="4224736" y="2806527"/>
            <a:ext cx="625033" cy="685800"/>
          </a:xfrm>
          <a:prstGeom prst="rect">
            <a:avLst/>
          </a:prstGeom>
          <a:solidFill>
            <a:srgbClr val="FC3D21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40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7B320B-5E66-E86F-BBBF-4A59E48B2127}"/>
              </a:ext>
            </a:extLst>
          </p:cNvPr>
          <p:cNvSpPr/>
          <p:nvPr/>
        </p:nvSpPr>
        <p:spPr>
          <a:xfrm>
            <a:off x="4849762" y="2803634"/>
            <a:ext cx="625033" cy="685800"/>
          </a:xfrm>
          <a:prstGeom prst="rect">
            <a:avLst/>
          </a:prstGeom>
          <a:solidFill>
            <a:srgbClr val="FC3D21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50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B6684D-DDF7-0FEA-32D5-7958F7E6A946}"/>
              </a:ext>
            </a:extLst>
          </p:cNvPr>
          <p:cNvSpPr/>
          <p:nvPr/>
        </p:nvSpPr>
        <p:spPr>
          <a:xfrm>
            <a:off x="5474789" y="2803634"/>
            <a:ext cx="625033" cy="685800"/>
          </a:xfrm>
          <a:prstGeom prst="rect">
            <a:avLst/>
          </a:prstGeom>
          <a:solidFill>
            <a:srgbClr val="FC3D21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FD64CA-1F94-D4DF-6DBB-A28CA03542B0}"/>
              </a:ext>
            </a:extLst>
          </p:cNvPr>
          <p:cNvSpPr/>
          <p:nvPr/>
        </p:nvSpPr>
        <p:spPr>
          <a:xfrm>
            <a:off x="6099816" y="2805235"/>
            <a:ext cx="625033" cy="685800"/>
          </a:xfrm>
          <a:prstGeom prst="rect">
            <a:avLst/>
          </a:prstGeom>
          <a:solidFill>
            <a:srgbClr val="FC3D21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70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7F5368-AF58-EACD-6A87-B6A3F10F10D6}"/>
              </a:ext>
            </a:extLst>
          </p:cNvPr>
          <p:cNvSpPr/>
          <p:nvPr/>
        </p:nvSpPr>
        <p:spPr>
          <a:xfrm>
            <a:off x="6724843" y="2805235"/>
            <a:ext cx="625033" cy="685800"/>
          </a:xfrm>
          <a:prstGeom prst="rect">
            <a:avLst/>
          </a:prstGeom>
          <a:solidFill>
            <a:srgbClr val="FC3D21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80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1A92D0-E9DF-B2BD-DF07-8997725624A8}"/>
              </a:ext>
            </a:extLst>
          </p:cNvPr>
          <p:cNvSpPr/>
          <p:nvPr/>
        </p:nvSpPr>
        <p:spPr>
          <a:xfrm>
            <a:off x="7349870" y="2805235"/>
            <a:ext cx="625033" cy="685800"/>
          </a:xfrm>
          <a:prstGeom prst="rect">
            <a:avLst/>
          </a:prstGeom>
          <a:solidFill>
            <a:srgbClr val="FC3D21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90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8F6F95-24AA-E2B9-1C5C-DC16A6248954}"/>
              </a:ext>
            </a:extLst>
          </p:cNvPr>
          <p:cNvSpPr/>
          <p:nvPr/>
        </p:nvSpPr>
        <p:spPr>
          <a:xfrm>
            <a:off x="7974897" y="2805235"/>
            <a:ext cx="625033" cy="685800"/>
          </a:xfrm>
          <a:prstGeom prst="rect">
            <a:avLst/>
          </a:prstGeom>
          <a:solidFill>
            <a:srgbClr val="FC3D21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95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07EE3A-429C-DD1E-6BDB-97DA4418C0E0}"/>
              </a:ext>
            </a:extLst>
          </p:cNvPr>
          <p:cNvSpPr/>
          <p:nvPr/>
        </p:nvSpPr>
        <p:spPr>
          <a:xfrm>
            <a:off x="8599924" y="2810260"/>
            <a:ext cx="625033" cy="685800"/>
          </a:xfrm>
          <a:prstGeom prst="rect">
            <a:avLst/>
          </a:prstGeom>
          <a:solidFill>
            <a:srgbClr val="FC3D21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99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A4A6DE-F54C-0363-5CD6-5FA99F4A9BE7}"/>
              </a:ext>
            </a:extLst>
          </p:cNvPr>
          <p:cNvSpPr/>
          <p:nvPr/>
        </p:nvSpPr>
        <p:spPr>
          <a:xfrm>
            <a:off x="9224946" y="2808659"/>
            <a:ext cx="625033" cy="685800"/>
          </a:xfrm>
          <a:prstGeom prst="rect">
            <a:avLst/>
          </a:prstGeom>
          <a:solidFill>
            <a:srgbClr val="FC3D21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Klavika Regular" panose="02000506040000020004" pitchFamily="2" charset="77"/>
              </a:rPr>
              <a:t>100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130C58-82AA-E0AB-972F-200C4A368943}"/>
              </a:ext>
            </a:extLst>
          </p:cNvPr>
          <p:cNvSpPr txBox="1"/>
          <p:nvPr/>
        </p:nvSpPr>
        <p:spPr>
          <a:xfrm rot="16200000">
            <a:off x="1463351" y="3857640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#E84F33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406179-760A-FD0F-51A0-4915E2E9F2E7}"/>
              </a:ext>
            </a:extLst>
          </p:cNvPr>
          <p:cNvSpPr txBox="1"/>
          <p:nvPr/>
        </p:nvSpPr>
        <p:spPr>
          <a:xfrm rot="16200000">
            <a:off x="2083763" y="3857640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#E85136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33B4B-FEF9-95BA-429E-11CB71349BE8}"/>
              </a:ext>
            </a:extLst>
          </p:cNvPr>
          <p:cNvSpPr txBox="1"/>
          <p:nvPr/>
        </p:nvSpPr>
        <p:spPr>
          <a:xfrm rot="16200000">
            <a:off x="2704669" y="3857639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#E1553C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C40FD8-8387-0E4F-8E13-14C51F39FB63}"/>
              </a:ext>
            </a:extLst>
          </p:cNvPr>
          <p:cNvSpPr txBox="1"/>
          <p:nvPr/>
        </p:nvSpPr>
        <p:spPr>
          <a:xfrm rot="16200000">
            <a:off x="3325574" y="3857639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#EA6149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6E3DF-EE37-7C68-8C7A-50A5E8DAE127}"/>
              </a:ext>
            </a:extLst>
          </p:cNvPr>
          <p:cNvSpPr txBox="1"/>
          <p:nvPr/>
        </p:nvSpPr>
        <p:spPr>
          <a:xfrm rot="16200000">
            <a:off x="3945986" y="3857639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#ED725C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B4EC0E-E5A8-EDCF-7C19-F62710789E9C}"/>
              </a:ext>
            </a:extLst>
          </p:cNvPr>
          <p:cNvSpPr txBox="1"/>
          <p:nvPr/>
        </p:nvSpPr>
        <p:spPr>
          <a:xfrm rot="16200000">
            <a:off x="4566892" y="3857638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#EF8471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19CE00-EEEC-31B5-B4F4-37E772A6D57B}"/>
              </a:ext>
            </a:extLst>
          </p:cNvPr>
          <p:cNvSpPr txBox="1"/>
          <p:nvPr/>
        </p:nvSpPr>
        <p:spPr>
          <a:xfrm rot="16200000">
            <a:off x="5207750" y="3857638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#F19585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C78FF2-FDD5-7CA5-658D-6ABB45AD4ADF}"/>
              </a:ext>
            </a:extLst>
          </p:cNvPr>
          <p:cNvSpPr txBox="1"/>
          <p:nvPr/>
        </p:nvSpPr>
        <p:spPr>
          <a:xfrm rot="16200000">
            <a:off x="5828656" y="3857637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#F4A799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ECAD8A-F17A-6C52-E62C-1BA5FB404248}"/>
              </a:ext>
            </a:extLst>
          </p:cNvPr>
          <p:cNvSpPr txBox="1"/>
          <p:nvPr/>
        </p:nvSpPr>
        <p:spPr>
          <a:xfrm rot="16200000">
            <a:off x="6449561" y="3857637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#F6B8AE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3C31ED-B236-BC3A-046F-B5A1FB8B41D5}"/>
              </a:ext>
            </a:extLst>
          </p:cNvPr>
          <p:cNvSpPr txBox="1"/>
          <p:nvPr/>
        </p:nvSpPr>
        <p:spPr>
          <a:xfrm rot="16200000">
            <a:off x="7069973" y="3857637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#F8CAC2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4448FC-8D0F-4913-52DA-28E23B7FBBE1}"/>
              </a:ext>
            </a:extLst>
          </p:cNvPr>
          <p:cNvSpPr txBox="1"/>
          <p:nvPr/>
        </p:nvSpPr>
        <p:spPr>
          <a:xfrm rot="16200000">
            <a:off x="7690879" y="3857636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#FADCD6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8D93DD-3CFD-FCBE-00E0-699108365146}"/>
              </a:ext>
            </a:extLst>
          </p:cNvPr>
          <p:cNvSpPr txBox="1"/>
          <p:nvPr/>
        </p:nvSpPr>
        <p:spPr>
          <a:xfrm rot="16200000">
            <a:off x="8339797" y="3857636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#FDEEEB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D5BC1A-D4D9-2C5F-3BD9-C662D526895D}"/>
              </a:ext>
            </a:extLst>
          </p:cNvPr>
          <p:cNvSpPr txBox="1"/>
          <p:nvPr/>
        </p:nvSpPr>
        <p:spPr>
          <a:xfrm rot="16200000">
            <a:off x="8960703" y="3857635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#FFFFFF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707FF8-63D5-EFFA-F375-E7DEB5734E45}"/>
              </a:ext>
            </a:extLst>
          </p:cNvPr>
          <p:cNvSpPr/>
          <p:nvPr/>
        </p:nvSpPr>
        <p:spPr>
          <a:xfrm>
            <a:off x="536447" y="4870298"/>
            <a:ext cx="567159" cy="567159"/>
          </a:xfrm>
          <a:prstGeom prst="ellipse">
            <a:avLst/>
          </a:prstGeom>
          <a:solidFill>
            <a:srgbClr val="484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7D807D-003F-8F79-D7B3-48663DF6294F}"/>
              </a:ext>
            </a:extLst>
          </p:cNvPr>
          <p:cNvSpPr/>
          <p:nvPr/>
        </p:nvSpPr>
        <p:spPr>
          <a:xfrm>
            <a:off x="1724628" y="4812091"/>
            <a:ext cx="625033" cy="685800"/>
          </a:xfrm>
          <a:prstGeom prst="rect">
            <a:avLst/>
          </a:prstGeom>
          <a:solidFill>
            <a:srgbClr val="4844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E40A1F-0073-4149-7C7F-C1D51C31C5C0}"/>
              </a:ext>
            </a:extLst>
          </p:cNvPr>
          <p:cNvSpPr/>
          <p:nvPr/>
        </p:nvSpPr>
        <p:spPr>
          <a:xfrm>
            <a:off x="2349655" y="4812091"/>
            <a:ext cx="625033" cy="685800"/>
          </a:xfrm>
          <a:prstGeom prst="rect">
            <a:avLst/>
          </a:prstGeom>
          <a:solidFill>
            <a:srgbClr val="484440">
              <a:alpha val="9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10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742FA3-8794-63CA-5763-B14DE09B53A7}"/>
              </a:ext>
            </a:extLst>
          </p:cNvPr>
          <p:cNvSpPr/>
          <p:nvPr/>
        </p:nvSpPr>
        <p:spPr>
          <a:xfrm>
            <a:off x="2974682" y="4812091"/>
            <a:ext cx="625033" cy="685800"/>
          </a:xfrm>
          <a:prstGeom prst="rect">
            <a:avLst/>
          </a:prstGeom>
          <a:solidFill>
            <a:srgbClr val="484440">
              <a:alpha val="9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20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BBA14C-3E4E-DCDF-5CBE-A8E495716D5C}"/>
              </a:ext>
            </a:extLst>
          </p:cNvPr>
          <p:cNvSpPr/>
          <p:nvPr/>
        </p:nvSpPr>
        <p:spPr>
          <a:xfrm>
            <a:off x="3599709" y="4812853"/>
            <a:ext cx="625033" cy="690063"/>
          </a:xfrm>
          <a:prstGeom prst="rect">
            <a:avLst/>
          </a:prstGeom>
          <a:solidFill>
            <a:srgbClr val="484440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30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BA017B-3C1F-FA0F-E7C8-9469A1AD06C0}"/>
              </a:ext>
            </a:extLst>
          </p:cNvPr>
          <p:cNvSpPr/>
          <p:nvPr/>
        </p:nvSpPr>
        <p:spPr>
          <a:xfrm>
            <a:off x="4224736" y="4814984"/>
            <a:ext cx="625033" cy="685800"/>
          </a:xfrm>
          <a:prstGeom prst="rect">
            <a:avLst/>
          </a:prstGeom>
          <a:solidFill>
            <a:srgbClr val="48444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40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70894A-FD48-63A7-02A3-7E13B1BBCB97}"/>
              </a:ext>
            </a:extLst>
          </p:cNvPr>
          <p:cNvSpPr/>
          <p:nvPr/>
        </p:nvSpPr>
        <p:spPr>
          <a:xfrm>
            <a:off x="4849762" y="4812091"/>
            <a:ext cx="625033" cy="685800"/>
          </a:xfrm>
          <a:prstGeom prst="rect">
            <a:avLst/>
          </a:prstGeom>
          <a:solidFill>
            <a:srgbClr val="48444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50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0016E-1C7C-3179-2547-DB780C7449DE}"/>
              </a:ext>
            </a:extLst>
          </p:cNvPr>
          <p:cNvSpPr/>
          <p:nvPr/>
        </p:nvSpPr>
        <p:spPr>
          <a:xfrm>
            <a:off x="5474789" y="4812091"/>
            <a:ext cx="625033" cy="685800"/>
          </a:xfrm>
          <a:prstGeom prst="rect">
            <a:avLst/>
          </a:prstGeom>
          <a:solidFill>
            <a:srgbClr val="48444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lavika Regular" panose="02000506040000020004" pitchFamily="2" charset="77"/>
              </a:rPr>
              <a:t>60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347459-7F0C-D5DC-E28A-6889505513AC}"/>
              </a:ext>
            </a:extLst>
          </p:cNvPr>
          <p:cNvSpPr/>
          <p:nvPr/>
        </p:nvSpPr>
        <p:spPr>
          <a:xfrm>
            <a:off x="6099816" y="4813692"/>
            <a:ext cx="625033" cy="685800"/>
          </a:xfrm>
          <a:prstGeom prst="rect">
            <a:avLst/>
          </a:prstGeom>
          <a:solidFill>
            <a:srgbClr val="48444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70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E4151F-DAB0-9757-19A3-494F148028E0}"/>
              </a:ext>
            </a:extLst>
          </p:cNvPr>
          <p:cNvSpPr/>
          <p:nvPr/>
        </p:nvSpPr>
        <p:spPr>
          <a:xfrm>
            <a:off x="6724843" y="4813692"/>
            <a:ext cx="625033" cy="685800"/>
          </a:xfrm>
          <a:prstGeom prst="rect">
            <a:avLst/>
          </a:prstGeom>
          <a:solidFill>
            <a:srgbClr val="48444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80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76F6E-F4FD-4BBC-2C67-9E8459D73BB3}"/>
              </a:ext>
            </a:extLst>
          </p:cNvPr>
          <p:cNvSpPr/>
          <p:nvPr/>
        </p:nvSpPr>
        <p:spPr>
          <a:xfrm>
            <a:off x="7349870" y="4813692"/>
            <a:ext cx="625033" cy="685800"/>
          </a:xfrm>
          <a:prstGeom prst="rect">
            <a:avLst/>
          </a:prstGeom>
          <a:solidFill>
            <a:srgbClr val="484440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90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082AD6-9ADF-BDC1-1C51-275FA7937D2E}"/>
              </a:ext>
            </a:extLst>
          </p:cNvPr>
          <p:cNvSpPr/>
          <p:nvPr/>
        </p:nvSpPr>
        <p:spPr>
          <a:xfrm>
            <a:off x="7974897" y="4813692"/>
            <a:ext cx="625033" cy="685800"/>
          </a:xfrm>
          <a:prstGeom prst="rect">
            <a:avLst/>
          </a:prstGeom>
          <a:solidFill>
            <a:srgbClr val="48444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95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25C0A6-1525-1F22-D6EC-69EF1AD5887C}"/>
              </a:ext>
            </a:extLst>
          </p:cNvPr>
          <p:cNvSpPr/>
          <p:nvPr/>
        </p:nvSpPr>
        <p:spPr>
          <a:xfrm>
            <a:off x="8599924" y="4818717"/>
            <a:ext cx="625033" cy="685800"/>
          </a:xfrm>
          <a:prstGeom prst="rect">
            <a:avLst/>
          </a:prstGeom>
          <a:solidFill>
            <a:srgbClr val="484440">
              <a:alpha val="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99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89B7F8-B829-CA11-7B23-D6AD605B6F72}"/>
              </a:ext>
            </a:extLst>
          </p:cNvPr>
          <p:cNvSpPr/>
          <p:nvPr/>
        </p:nvSpPr>
        <p:spPr>
          <a:xfrm>
            <a:off x="9224946" y="4817116"/>
            <a:ext cx="625033" cy="685800"/>
          </a:xfrm>
          <a:prstGeom prst="rect">
            <a:avLst/>
          </a:prstGeom>
          <a:solidFill>
            <a:srgbClr val="484440">
              <a:alpha val="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lavika Regular" panose="02000506040000020004" pitchFamily="2" charset="77"/>
              </a:rPr>
              <a:t>100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FD260D-306A-8AA5-AC52-6CD5AC8EFBA9}"/>
              </a:ext>
            </a:extLst>
          </p:cNvPr>
          <p:cNvSpPr txBox="1"/>
          <p:nvPr/>
        </p:nvSpPr>
        <p:spPr>
          <a:xfrm rot="16200000">
            <a:off x="1463351" y="5866097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#484440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D9B2F1-9BF6-0F76-0315-900586B47B49}"/>
              </a:ext>
            </a:extLst>
          </p:cNvPr>
          <p:cNvSpPr txBox="1"/>
          <p:nvPr/>
        </p:nvSpPr>
        <p:spPr>
          <a:xfrm rot="16200000">
            <a:off x="2083763" y="5866097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#494642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4A7760-8574-8DB7-7A1E-73F8F8502766}"/>
              </a:ext>
            </a:extLst>
          </p:cNvPr>
          <p:cNvSpPr txBox="1"/>
          <p:nvPr/>
        </p:nvSpPr>
        <p:spPr>
          <a:xfrm rot="16200000">
            <a:off x="2704669" y="5866096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#504E4A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92746B-8C94-04B0-4665-7A9457A7224B}"/>
              </a:ext>
            </a:extLst>
          </p:cNvPr>
          <p:cNvSpPr txBox="1"/>
          <p:nvPr/>
        </p:nvSpPr>
        <p:spPr>
          <a:xfrm rot="16200000">
            <a:off x="3325574" y="5866096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#5A5753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E28419-AA35-632C-2E90-D1181FC49536}"/>
              </a:ext>
            </a:extLst>
          </p:cNvPr>
          <p:cNvSpPr txBox="1"/>
          <p:nvPr/>
        </p:nvSpPr>
        <p:spPr>
          <a:xfrm rot="16200000">
            <a:off x="3945986" y="5866096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#6C6966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1A4DD2-A52B-C6C8-F755-3A53200D588D}"/>
              </a:ext>
            </a:extLst>
          </p:cNvPr>
          <p:cNvSpPr txBox="1"/>
          <p:nvPr/>
        </p:nvSpPr>
        <p:spPr>
          <a:xfrm rot="16200000">
            <a:off x="4566892" y="5866095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#7F7C7A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6D435B-EE69-9148-F499-DE6ECCD3A286}"/>
              </a:ext>
            </a:extLst>
          </p:cNvPr>
          <p:cNvSpPr txBox="1"/>
          <p:nvPr/>
        </p:nvSpPr>
        <p:spPr>
          <a:xfrm rot="16200000">
            <a:off x="5207750" y="5866095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#918F8C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5AB8E0-62CD-95CC-38FD-3C5631D50563}"/>
              </a:ext>
            </a:extLst>
          </p:cNvPr>
          <p:cNvSpPr txBox="1"/>
          <p:nvPr/>
        </p:nvSpPr>
        <p:spPr>
          <a:xfrm rot="16200000">
            <a:off x="5828656" y="5866094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#A3A19F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6C74CC-0BFC-E2F5-6FD7-EB0DF7AD3AE2}"/>
              </a:ext>
            </a:extLst>
          </p:cNvPr>
          <p:cNvSpPr txBox="1"/>
          <p:nvPr/>
        </p:nvSpPr>
        <p:spPr>
          <a:xfrm rot="16200000">
            <a:off x="6449561" y="5866094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#B6B4B3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D061137-3054-0E5F-56F8-42827306636F}"/>
              </a:ext>
            </a:extLst>
          </p:cNvPr>
          <p:cNvSpPr txBox="1"/>
          <p:nvPr/>
        </p:nvSpPr>
        <p:spPr>
          <a:xfrm rot="16200000">
            <a:off x="7069973" y="5866094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#C8C7C6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990EBE2-E80F-7A7F-8A93-B7A2FC9923E2}"/>
              </a:ext>
            </a:extLst>
          </p:cNvPr>
          <p:cNvSpPr txBox="1"/>
          <p:nvPr/>
        </p:nvSpPr>
        <p:spPr>
          <a:xfrm rot="16200000">
            <a:off x="7690879" y="5866093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#DADAD9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F010DA-C65A-96D8-41CB-363E627B795E}"/>
              </a:ext>
            </a:extLst>
          </p:cNvPr>
          <p:cNvSpPr txBox="1"/>
          <p:nvPr/>
        </p:nvSpPr>
        <p:spPr>
          <a:xfrm rot="16200000">
            <a:off x="8339797" y="5866093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#EDEDEC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BB79981-3D6E-DF82-F5D2-99526AE1D462}"/>
              </a:ext>
            </a:extLst>
          </p:cNvPr>
          <p:cNvSpPr txBox="1"/>
          <p:nvPr/>
        </p:nvSpPr>
        <p:spPr>
          <a:xfrm rot="16200000">
            <a:off x="8960703" y="5866092"/>
            <a:ext cx="1165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lavika Regular" panose="02000506040000020004" pitchFamily="2" charset="77"/>
              </a:rPr>
              <a:t>#FFFFFF</a:t>
            </a:r>
          </a:p>
        </p:txBody>
      </p:sp>
    </p:spTree>
    <p:extLst>
      <p:ext uri="{BB962C8B-B14F-4D97-AF65-F5344CB8AC3E}">
        <p14:creationId xmlns:p14="http://schemas.microsoft.com/office/powerpoint/2010/main" val="139106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5880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Cairo Medium" pitchFamily="2" charset="-78"/>
                <a:cs typeface="Cairo Medium" pitchFamily="2" charset="-78"/>
              </a:rPr>
              <a:t>Primary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5880DF"/>
                </a:solidFill>
                <a:latin typeface="Cairo Medium" pitchFamily="2" charset="-78"/>
                <a:cs typeface="Cairo Medium" pitchFamily="2" charset="-78"/>
              </a:rPr>
              <a:t>On Primary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7" y="360948"/>
            <a:ext cx="2153653" cy="1371600"/>
          </a:xfrm>
          <a:prstGeom prst="roundRect">
            <a:avLst/>
          </a:prstGeom>
          <a:solidFill>
            <a:srgbClr val="C1D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062D7"/>
                </a:solidFill>
                <a:latin typeface="Cairo Medium" pitchFamily="2" charset="-78"/>
                <a:cs typeface="Cairo Medium" pitchFamily="2" charset="-78"/>
              </a:rPr>
              <a:t>Primary Container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306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1D0F2"/>
                </a:solidFill>
                <a:latin typeface="Cairo Medium" pitchFamily="2" charset="-78"/>
                <a:cs typeface="Cairo Medium" pitchFamily="2" charset="-78"/>
              </a:rPr>
              <a:t>On Primary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874418"/>
            <a:ext cx="2153653" cy="808121"/>
          </a:xfrm>
          <a:prstGeom prst="roundRect">
            <a:avLst/>
          </a:prstGeom>
          <a:solidFill>
            <a:srgbClr val="E8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Cairo Medium" pitchFamily="2" charset="-78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874418"/>
            <a:ext cx="2153653" cy="8081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85136"/>
                </a:solidFill>
                <a:latin typeface="Cairo Medium" pitchFamily="2" charset="-78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5" y="1879732"/>
            <a:ext cx="2153653" cy="808121"/>
          </a:xfrm>
          <a:prstGeom prst="roundRect">
            <a:avLst/>
          </a:prstGeom>
          <a:solidFill>
            <a:srgbClr val="F8C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85136"/>
                </a:solidFill>
                <a:latin typeface="Cairo Medium" pitchFamily="2" charset="-78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879732"/>
            <a:ext cx="2887579" cy="808121"/>
          </a:xfrm>
          <a:prstGeom prst="roundRect">
            <a:avLst/>
          </a:prstGeom>
          <a:solidFill>
            <a:srgbClr val="E8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8CAC2"/>
                </a:solidFill>
                <a:latin typeface="Cairo Medium" pitchFamily="2" charset="-78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794332"/>
            <a:ext cx="2153653" cy="808121"/>
          </a:xfrm>
          <a:prstGeom prst="roundRect">
            <a:avLst/>
          </a:prstGeom>
          <a:solidFill>
            <a:srgbClr val="6C6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Cairo Medium" pitchFamily="2" charset="-78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794332"/>
            <a:ext cx="2153653" cy="8081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6C6966"/>
                </a:solidFill>
                <a:latin typeface="Cairo Medium" pitchFamily="2" charset="-78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5" y="2804960"/>
            <a:ext cx="2153653" cy="808121"/>
          </a:xfrm>
          <a:prstGeom prst="roundRect">
            <a:avLst/>
          </a:prstGeom>
          <a:solidFill>
            <a:srgbClr val="C8C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642"/>
                </a:solidFill>
                <a:latin typeface="Cairo Medium" pitchFamily="2" charset="-78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04960"/>
            <a:ext cx="2887579" cy="808121"/>
          </a:xfrm>
          <a:prstGeom prst="roundRect">
            <a:avLst/>
          </a:prstGeom>
          <a:solidFill>
            <a:srgbClr val="49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8C7C6"/>
                </a:solidFill>
                <a:latin typeface="Cairo Medium" pitchFamily="2" charset="-78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14246"/>
            <a:ext cx="2153653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14246"/>
            <a:ext cx="2153653" cy="808121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5" y="3730188"/>
            <a:ext cx="2153653" cy="808121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30188"/>
            <a:ext cx="2887579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B58B6"/>
                </a:solidFill>
                <a:latin typeface="Cairo Medium" pitchFamily="2" charset="-78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34162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3" y="4634162"/>
            <a:ext cx="2153653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5" y="4655416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655416"/>
            <a:ext cx="2887579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Cairo Medium" pitchFamily="2" charset="-78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580646"/>
            <a:ext cx="4616115" cy="808121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5" y="5580646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580646"/>
            <a:ext cx="2887579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Surface Variant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71EF94-AC6B-4D3D-DC8E-0BAFB23EDEC9}"/>
              </a:ext>
            </a:extLst>
          </p:cNvPr>
          <p:cNvSpPr/>
          <p:nvPr/>
        </p:nvSpPr>
        <p:spPr>
          <a:xfrm>
            <a:off x="293379" y="763168"/>
            <a:ext cx="567159" cy="567159"/>
          </a:xfrm>
          <a:prstGeom prst="ellipse">
            <a:avLst/>
          </a:prstGeom>
          <a:solidFill>
            <a:srgbClr val="146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C59449F-A678-3EAE-319C-8E36E4266978}"/>
              </a:ext>
            </a:extLst>
          </p:cNvPr>
          <p:cNvSpPr/>
          <p:nvPr/>
        </p:nvSpPr>
        <p:spPr>
          <a:xfrm>
            <a:off x="295537" y="1994898"/>
            <a:ext cx="567159" cy="567159"/>
          </a:xfrm>
          <a:prstGeom prst="ellipse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A54772-26CC-43F0-AEFC-B4588CC33342}"/>
              </a:ext>
            </a:extLst>
          </p:cNvPr>
          <p:cNvSpPr/>
          <p:nvPr/>
        </p:nvSpPr>
        <p:spPr>
          <a:xfrm>
            <a:off x="293379" y="2914812"/>
            <a:ext cx="567159" cy="567159"/>
          </a:xfrm>
          <a:prstGeom prst="ellipse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2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Primary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On Primary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6" y="360948"/>
            <a:ext cx="2153653" cy="1371600"/>
          </a:xfrm>
          <a:prstGeom prst="roundRect">
            <a:avLst/>
          </a:prstGeom>
          <a:solidFill>
            <a:srgbClr val="0A3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Primary Container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On Primary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922545"/>
            <a:ext cx="2153653" cy="711868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922545"/>
            <a:ext cx="2153653" cy="711868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4" y="1927859"/>
            <a:ext cx="2153653" cy="711868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A1311"/>
                </a:solidFill>
                <a:latin typeface="Cairo Medium" pitchFamily="2" charset="-78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927859"/>
            <a:ext cx="2887579" cy="711868"/>
          </a:xfrm>
          <a:prstGeom prst="roundRect">
            <a:avLst/>
          </a:prstGeom>
          <a:solidFill>
            <a:srgbClr val="DA1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842459"/>
            <a:ext cx="2153653" cy="711868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842459"/>
            <a:ext cx="2153653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E5B66"/>
                </a:solidFill>
                <a:latin typeface="Cairo Medium" pitchFamily="2" charset="-78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4" y="2853087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53087"/>
            <a:ext cx="2887579" cy="711868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62373"/>
            <a:ext cx="2153653" cy="711868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62373"/>
            <a:ext cx="2153653" cy="711868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4" y="3778315"/>
            <a:ext cx="2153653" cy="711868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78315"/>
            <a:ext cx="2887579" cy="711868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B58B6"/>
                </a:solidFill>
                <a:latin typeface="Cairo Medium" pitchFamily="2" charset="-78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82289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4" y="4682289"/>
            <a:ext cx="2153653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7" y="4703543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703543"/>
            <a:ext cx="2887579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628773"/>
            <a:ext cx="4616115" cy="711868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6" y="5628773"/>
            <a:ext cx="2153653" cy="711868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628773"/>
            <a:ext cx="2887579" cy="711868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On Surface Variant</a:t>
            </a:r>
          </a:p>
        </p:txBody>
      </p:sp>
    </p:spTree>
    <p:extLst>
      <p:ext uri="{BB962C8B-B14F-4D97-AF65-F5344CB8AC3E}">
        <p14:creationId xmlns:p14="http://schemas.microsoft.com/office/powerpoint/2010/main" val="166740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ark theme color diagram that shows how one color is extrapolated into a 4-color group that includes 3 additional and derived tones.&#10;">
            <a:extLst>
              <a:ext uri="{FF2B5EF4-FFF2-40B4-BE49-F238E27FC236}">
                <a16:creationId xmlns:a16="http://schemas.microsoft.com/office/drawing/2014/main" id="{6A2F2352-9609-EA54-9C15-D0C8580EE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" b="2632"/>
          <a:stretch/>
        </p:blipFill>
        <p:spPr bwMode="auto">
          <a:xfrm>
            <a:off x="1712336" y="39698"/>
            <a:ext cx="8767328" cy="6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14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5880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  <a:cs typeface="Cairo Medium" pitchFamily="2" charset="-78"/>
              </a:rPr>
              <a:t>Primary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5880DF"/>
                </a:solidFill>
                <a:latin typeface="Product Sans" panose="020B0403030502040203" pitchFamily="34" charset="0"/>
                <a:cs typeface="Cairo Medium" pitchFamily="2" charset="-78"/>
              </a:rPr>
              <a:t>On Primary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7" y="360948"/>
            <a:ext cx="2153653" cy="1371600"/>
          </a:xfrm>
          <a:prstGeom prst="roundRect">
            <a:avLst/>
          </a:prstGeom>
          <a:solidFill>
            <a:srgbClr val="C1D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3062D7"/>
                </a:solidFill>
                <a:latin typeface="Product Sans" panose="020B0403030502040203" pitchFamily="34" charset="0"/>
                <a:cs typeface="Cairo Medium" pitchFamily="2" charset="-78"/>
              </a:rPr>
              <a:t>Primary Container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306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1D0F2"/>
                </a:solidFill>
                <a:latin typeface="Product Sans" panose="020B0403030502040203" pitchFamily="34" charset="0"/>
                <a:cs typeface="Cairo Medium" pitchFamily="2" charset="-78"/>
              </a:rPr>
              <a:t>On Primary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874418"/>
            <a:ext cx="2153653" cy="808121"/>
          </a:xfrm>
          <a:prstGeom prst="roundRect">
            <a:avLst/>
          </a:prstGeom>
          <a:solidFill>
            <a:srgbClr val="4844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874418"/>
            <a:ext cx="2153653" cy="8081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484440"/>
                </a:solidFill>
                <a:latin typeface="Product Sans" panose="020B0403030502040203" pitchFamily="34" charset="0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5" y="1879732"/>
            <a:ext cx="2153653" cy="808121"/>
          </a:xfrm>
          <a:prstGeom prst="roundRect">
            <a:avLst/>
          </a:prstGeom>
          <a:solidFill>
            <a:srgbClr val="F8C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E85136"/>
                </a:solidFill>
                <a:latin typeface="Product Sans" panose="020B0403030502040203" pitchFamily="34" charset="0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879732"/>
            <a:ext cx="2887579" cy="808121"/>
          </a:xfrm>
          <a:prstGeom prst="roundRect">
            <a:avLst/>
          </a:prstGeom>
          <a:solidFill>
            <a:srgbClr val="E8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F8CAC2"/>
                </a:solidFill>
                <a:latin typeface="Product Sans" panose="020B0403030502040203" pitchFamily="34" charset="0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794332"/>
            <a:ext cx="2153653" cy="808121"/>
          </a:xfrm>
          <a:prstGeom prst="roundRect">
            <a:avLst/>
          </a:prstGeom>
          <a:solidFill>
            <a:srgbClr val="6C6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794332"/>
            <a:ext cx="2153653" cy="8081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6C6966"/>
                </a:solidFill>
                <a:latin typeface="Product Sans" panose="020B0403030502040203" pitchFamily="34" charset="0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5" y="2804960"/>
            <a:ext cx="2153653" cy="808121"/>
          </a:xfrm>
          <a:prstGeom prst="roundRect">
            <a:avLst/>
          </a:prstGeom>
          <a:solidFill>
            <a:srgbClr val="C8C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494642"/>
                </a:solidFill>
                <a:latin typeface="Product Sans" panose="020B0403030502040203" pitchFamily="34" charset="0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04960"/>
            <a:ext cx="2887579" cy="808121"/>
          </a:xfrm>
          <a:prstGeom prst="roundRect">
            <a:avLst/>
          </a:prstGeom>
          <a:solidFill>
            <a:srgbClr val="494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8C7C6"/>
                </a:solidFill>
                <a:latin typeface="Product Sans" panose="020B0403030502040203" pitchFamily="34" charset="0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14246"/>
            <a:ext cx="2153653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DFF6FF"/>
                </a:solidFill>
                <a:latin typeface="Product Sans" panose="020B0403030502040203" pitchFamily="34" charset="0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14246"/>
            <a:ext cx="2153653" cy="808121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7809BD"/>
                </a:solidFill>
                <a:latin typeface="Product Sans" panose="020B0403030502040203" pitchFamily="34" charset="0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5" y="3730188"/>
            <a:ext cx="2153653" cy="808121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7809BD"/>
                </a:solidFill>
                <a:latin typeface="Product Sans" panose="020B0403030502040203" pitchFamily="34" charset="0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30188"/>
            <a:ext cx="2887579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FB58B6"/>
                </a:solidFill>
                <a:latin typeface="Product Sans" panose="020B0403030502040203" pitchFamily="34" charset="0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34162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1D1D1D"/>
                </a:solidFill>
                <a:latin typeface="Product Sans" panose="020B0403030502040203" pitchFamily="34" charset="0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3" y="4634162"/>
            <a:ext cx="2153653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EEEEEE"/>
                </a:solidFill>
                <a:latin typeface="Product Sans" panose="020B0403030502040203" pitchFamily="34" charset="0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5" y="4655416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1D1D1D"/>
                </a:solidFill>
                <a:latin typeface="Product Sans" panose="020B0403030502040203" pitchFamily="34" charset="0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655416"/>
            <a:ext cx="2887579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latin typeface="Product Sans" panose="020B0403030502040203" pitchFamily="34" charset="0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580646"/>
            <a:ext cx="4616115" cy="808121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EEEEEE"/>
                </a:solidFill>
                <a:latin typeface="Product Sans" panose="020B0403030502040203" pitchFamily="34" charset="0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5" y="5580646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49443F"/>
                </a:solidFill>
                <a:latin typeface="Product Sans" panose="020B0403030502040203" pitchFamily="34" charset="0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580646"/>
            <a:ext cx="2887579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C0C0C0"/>
                </a:solidFill>
                <a:latin typeface="Product Sans" panose="020B0403030502040203" pitchFamily="34" charset="0"/>
                <a:cs typeface="Cairo Medium" pitchFamily="2" charset="-78"/>
              </a:rPr>
              <a:t>On Surface Variant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71EF94-AC6B-4D3D-DC8E-0BAFB23EDEC9}"/>
              </a:ext>
            </a:extLst>
          </p:cNvPr>
          <p:cNvSpPr/>
          <p:nvPr/>
        </p:nvSpPr>
        <p:spPr>
          <a:xfrm>
            <a:off x="293379" y="763168"/>
            <a:ext cx="567159" cy="567159"/>
          </a:xfrm>
          <a:prstGeom prst="ellipse">
            <a:avLst/>
          </a:prstGeom>
          <a:solidFill>
            <a:srgbClr val="146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C59449F-A678-3EAE-319C-8E36E4266978}"/>
              </a:ext>
            </a:extLst>
          </p:cNvPr>
          <p:cNvSpPr/>
          <p:nvPr/>
        </p:nvSpPr>
        <p:spPr>
          <a:xfrm>
            <a:off x="295537" y="1994898"/>
            <a:ext cx="567159" cy="567159"/>
          </a:xfrm>
          <a:prstGeom prst="ellipse">
            <a:avLst/>
          </a:prstGeom>
          <a:solidFill>
            <a:srgbClr val="484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A54772-26CC-43F0-AEFC-B4588CC33342}"/>
              </a:ext>
            </a:extLst>
          </p:cNvPr>
          <p:cNvSpPr/>
          <p:nvPr/>
        </p:nvSpPr>
        <p:spPr>
          <a:xfrm>
            <a:off x="293379" y="2914812"/>
            <a:ext cx="567159" cy="567159"/>
          </a:xfrm>
          <a:prstGeom prst="ellipse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8A3CD-E92E-DB6E-3D40-BC4F8836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07"/>
            <a:ext cx="12192000" cy="59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4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26DBFE7-2976-0E7A-DCBF-DBEA23A70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0"/>
            <a:ext cx="1178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7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7A93D9-4C0D-2AFC-93DD-CC2DB738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824"/>
            <a:ext cx="12192000" cy="58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09076B-C6AC-AB72-70F7-49A87409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42"/>
            <a:ext cx="12192000" cy="60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50F5D-38BE-B3D7-3D68-EC8333A6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0" y="0"/>
            <a:ext cx="1163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2FFE5-88D8-311E-9833-EC5A5921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3" t="24641" r="15049" b="9536"/>
          <a:stretch/>
        </p:blipFill>
        <p:spPr>
          <a:xfrm>
            <a:off x="233251" y="2012"/>
            <a:ext cx="11725498" cy="68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3 tones derived from a key color. ">
            <a:extLst>
              <a:ext uri="{FF2B5EF4-FFF2-40B4-BE49-F238E27FC236}">
                <a16:creationId xmlns:a16="http://schemas.microsoft.com/office/drawing/2014/main" id="{AB802D1A-0750-F12A-9CAF-2D69D255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6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11523</TotalTime>
  <Words>383</Words>
  <Application>Microsoft Macintosh PowerPoint</Application>
  <PresentationFormat>Widescreen</PresentationFormat>
  <Paragraphs>207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Alien Mine</vt:lpstr>
      <vt:lpstr>Arial</vt:lpstr>
      <vt:lpstr>Cairo Medium</vt:lpstr>
      <vt:lpstr>Calibri</vt:lpstr>
      <vt:lpstr>Calibri Light</vt:lpstr>
      <vt:lpstr>Klavika Regular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Al-Akash</dc:creator>
  <cp:lastModifiedBy>Ibrahim Al-Akash</cp:lastModifiedBy>
  <cp:revision>5</cp:revision>
  <dcterms:created xsi:type="dcterms:W3CDTF">2022-06-20T18:29:39Z</dcterms:created>
  <dcterms:modified xsi:type="dcterms:W3CDTF">2022-06-28T21:57:25Z</dcterms:modified>
</cp:coreProperties>
</file>